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98" r:id="rId7"/>
    <p:sldId id="299" r:id="rId8"/>
    <p:sldId id="300" r:id="rId9"/>
    <p:sldId id="302" r:id="rId10"/>
    <p:sldId id="303" r:id="rId11"/>
    <p:sldId id="304" r:id="rId12"/>
    <p:sldId id="305" r:id="rId13"/>
    <p:sldId id="306" r:id="rId14"/>
    <p:sldId id="309" r:id="rId15"/>
    <p:sldId id="310" r:id="rId16"/>
    <p:sldId id="311" r:id="rId17"/>
    <p:sldId id="315" r:id="rId18"/>
    <p:sldId id="312" r:id="rId19"/>
    <p:sldId id="314" r:id="rId20"/>
    <p:sldId id="313" r:id="rId2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D8078-975E-4E1D-80DF-4CFB3F344A17}" v="22" dt="2023-09-19T07:29:16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 妍晞" userId="5aaa7bd9-a9e2-44e0-b5dd-d4d045669dd4" providerId="ADAL" clId="{514D8078-975E-4E1D-80DF-4CFB3F344A17}"/>
    <pc:docChg chg="undo custSel addSld delSld modSld">
      <pc:chgData name="謝 妍晞" userId="5aaa7bd9-a9e2-44e0-b5dd-d4d045669dd4" providerId="ADAL" clId="{514D8078-975E-4E1D-80DF-4CFB3F344A17}" dt="2023-09-19T07:29:44.979" v="461" actId="20577"/>
      <pc:docMkLst>
        <pc:docMk/>
      </pc:docMkLst>
      <pc:sldChg chg="modSp mod">
        <pc:chgData name="謝 妍晞" userId="5aaa7bd9-a9e2-44e0-b5dd-d4d045669dd4" providerId="ADAL" clId="{514D8078-975E-4E1D-80DF-4CFB3F344A17}" dt="2023-09-19T07:03:52.482" v="14"/>
        <pc:sldMkLst>
          <pc:docMk/>
          <pc:sldMk cId="2259308896" sldId="256"/>
        </pc:sldMkLst>
        <pc:spChg chg="mod">
          <ac:chgData name="謝 妍晞" userId="5aaa7bd9-a9e2-44e0-b5dd-d4d045669dd4" providerId="ADAL" clId="{514D8078-975E-4E1D-80DF-4CFB3F344A17}" dt="2023-09-19T07:03:52.482" v="14"/>
          <ac:spMkLst>
            <pc:docMk/>
            <pc:sldMk cId="2259308896" sldId="256"/>
            <ac:spMk id="2" creationId="{51DF3D98-3C30-4CFC-8643-C81E829C8C25}"/>
          </ac:spMkLst>
        </pc:spChg>
      </pc:sldChg>
      <pc:sldChg chg="addSp delSp modSp mod">
        <pc:chgData name="謝 妍晞" userId="5aaa7bd9-a9e2-44e0-b5dd-d4d045669dd4" providerId="ADAL" clId="{514D8078-975E-4E1D-80DF-4CFB3F344A17}" dt="2023-09-19T07:18:35.054" v="325" actId="20577"/>
        <pc:sldMkLst>
          <pc:docMk/>
          <pc:sldMk cId="1352582667" sldId="303"/>
        </pc:sldMkLst>
        <pc:spChg chg="mod">
          <ac:chgData name="謝 妍晞" userId="5aaa7bd9-a9e2-44e0-b5dd-d4d045669dd4" providerId="ADAL" clId="{514D8078-975E-4E1D-80DF-4CFB3F344A17}" dt="2023-09-19T07:18:35.054" v="325" actId="20577"/>
          <ac:spMkLst>
            <pc:docMk/>
            <pc:sldMk cId="1352582667" sldId="303"/>
            <ac:spMk id="7" creationId="{FC437F4A-80BC-AE8D-A09B-3F7DD46925B5}"/>
          </ac:spMkLst>
        </pc:spChg>
        <pc:picChg chg="del">
          <ac:chgData name="謝 妍晞" userId="5aaa7bd9-a9e2-44e0-b5dd-d4d045669dd4" providerId="ADAL" clId="{514D8078-975E-4E1D-80DF-4CFB3F344A17}" dt="2023-09-19T07:04:47.142" v="21" actId="478"/>
          <ac:picMkLst>
            <pc:docMk/>
            <pc:sldMk cId="1352582667" sldId="303"/>
            <ac:picMk id="3" creationId="{9E849F60-E71A-0B0C-66D4-C55B30C5F070}"/>
          </ac:picMkLst>
        </pc:picChg>
        <pc:picChg chg="add del mod ord">
          <ac:chgData name="謝 妍晞" userId="5aaa7bd9-a9e2-44e0-b5dd-d4d045669dd4" providerId="ADAL" clId="{514D8078-975E-4E1D-80DF-4CFB3F344A17}" dt="2023-09-19T07:17:23.987" v="318" actId="478"/>
          <ac:picMkLst>
            <pc:docMk/>
            <pc:sldMk cId="1352582667" sldId="303"/>
            <ac:picMk id="5" creationId="{254C1452-D79F-D3D2-7532-9E25E98C256C}"/>
          </ac:picMkLst>
        </pc:picChg>
        <pc:picChg chg="add del mod">
          <ac:chgData name="謝 妍晞" userId="5aaa7bd9-a9e2-44e0-b5dd-d4d045669dd4" providerId="ADAL" clId="{514D8078-975E-4E1D-80DF-4CFB3F344A17}" dt="2023-09-19T07:16:48.810" v="313"/>
          <ac:picMkLst>
            <pc:docMk/>
            <pc:sldMk cId="1352582667" sldId="303"/>
            <ac:picMk id="8" creationId="{F8851E97-4C11-7B7C-E9DB-D0CAA6F10704}"/>
          </ac:picMkLst>
        </pc:picChg>
        <pc:picChg chg="add mod">
          <ac:chgData name="謝 妍晞" userId="5aaa7bd9-a9e2-44e0-b5dd-d4d045669dd4" providerId="ADAL" clId="{514D8078-975E-4E1D-80DF-4CFB3F344A17}" dt="2023-09-19T07:17:24.460" v="319"/>
          <ac:picMkLst>
            <pc:docMk/>
            <pc:sldMk cId="1352582667" sldId="303"/>
            <ac:picMk id="9" creationId="{88F7FE23-5602-838F-ACEA-55DCAD4E4136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18:43.326" v="330" actId="20577"/>
        <pc:sldMkLst>
          <pc:docMk/>
          <pc:sldMk cId="1063536633" sldId="304"/>
        </pc:sldMkLst>
        <pc:spChg chg="mod">
          <ac:chgData name="謝 妍晞" userId="5aaa7bd9-a9e2-44e0-b5dd-d4d045669dd4" providerId="ADAL" clId="{514D8078-975E-4E1D-80DF-4CFB3F344A17}" dt="2023-09-19T07:18:43.326" v="330" actId="20577"/>
          <ac:spMkLst>
            <pc:docMk/>
            <pc:sldMk cId="1063536633" sldId="304"/>
            <ac:spMk id="7" creationId="{FC437F4A-80BC-AE8D-A09B-3F7DD46925B5}"/>
          </ac:spMkLst>
        </pc:spChg>
        <pc:picChg chg="add del mod">
          <ac:chgData name="謝 妍晞" userId="5aaa7bd9-a9e2-44e0-b5dd-d4d045669dd4" providerId="ADAL" clId="{514D8078-975E-4E1D-80DF-4CFB3F344A17}" dt="2023-09-19T07:17:20.696" v="317" actId="478"/>
          <ac:picMkLst>
            <pc:docMk/>
            <pc:sldMk cId="1063536633" sldId="304"/>
            <ac:picMk id="2" creationId="{73AEE099-D727-6993-FC80-B0CF68B9D77A}"/>
          </ac:picMkLst>
        </pc:picChg>
        <pc:picChg chg="mod">
          <ac:chgData name="謝 妍晞" userId="5aaa7bd9-a9e2-44e0-b5dd-d4d045669dd4" providerId="ADAL" clId="{514D8078-975E-4E1D-80DF-4CFB3F344A17}" dt="2023-09-19T07:15:02.440" v="295" actId="14100"/>
          <ac:picMkLst>
            <pc:docMk/>
            <pc:sldMk cId="1063536633" sldId="304"/>
            <ac:picMk id="4" creationId="{1022C5B5-1574-388D-0CD9-4F5AEEF571DB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18:48.003" v="332" actId="20577"/>
        <pc:sldMkLst>
          <pc:docMk/>
          <pc:sldMk cId="1156909143" sldId="305"/>
        </pc:sldMkLst>
        <pc:spChg chg="mod">
          <ac:chgData name="謝 妍晞" userId="5aaa7bd9-a9e2-44e0-b5dd-d4d045669dd4" providerId="ADAL" clId="{514D8078-975E-4E1D-80DF-4CFB3F344A17}" dt="2023-09-19T07:18:48.003" v="332" actId="20577"/>
          <ac:spMkLst>
            <pc:docMk/>
            <pc:sldMk cId="1156909143" sldId="305"/>
            <ac:spMk id="7" creationId="{FC437F4A-80BC-AE8D-A09B-3F7DD46925B5}"/>
          </ac:spMkLst>
        </pc:spChg>
        <pc:picChg chg="add del">
          <ac:chgData name="謝 妍晞" userId="5aaa7bd9-a9e2-44e0-b5dd-d4d045669dd4" providerId="ADAL" clId="{514D8078-975E-4E1D-80DF-4CFB3F344A17}" dt="2023-09-19T07:15:25.470" v="296" actId="478"/>
          <ac:picMkLst>
            <pc:docMk/>
            <pc:sldMk cId="1156909143" sldId="305"/>
            <ac:picMk id="3" creationId="{7BEDD15F-216B-EFF9-274E-C7CB733CD608}"/>
          </ac:picMkLst>
        </pc:picChg>
        <pc:picChg chg="add del mod ord">
          <ac:chgData name="謝 妍晞" userId="5aaa7bd9-a9e2-44e0-b5dd-d4d045669dd4" providerId="ADAL" clId="{514D8078-975E-4E1D-80DF-4CFB3F344A17}" dt="2023-09-19T07:15:37.127" v="297" actId="478"/>
          <ac:picMkLst>
            <pc:docMk/>
            <pc:sldMk cId="1156909143" sldId="305"/>
            <ac:picMk id="4" creationId="{9D4AF494-CDE4-9764-E699-3A2BA475E564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19:27.143" v="337" actId="478"/>
        <pc:sldMkLst>
          <pc:docMk/>
          <pc:sldMk cId="2236506656" sldId="306"/>
        </pc:sldMkLst>
        <pc:spChg chg="mod">
          <ac:chgData name="謝 妍晞" userId="5aaa7bd9-a9e2-44e0-b5dd-d4d045669dd4" providerId="ADAL" clId="{514D8078-975E-4E1D-80DF-4CFB3F344A17}" dt="2023-09-19T07:18:06.194" v="323" actId="20577"/>
          <ac:spMkLst>
            <pc:docMk/>
            <pc:sldMk cId="2236506656" sldId="306"/>
            <ac:spMk id="7" creationId="{FC437F4A-80BC-AE8D-A09B-3F7DD46925B5}"/>
          </ac:spMkLst>
        </pc:spChg>
        <pc:picChg chg="add mod ord">
          <ac:chgData name="謝 妍晞" userId="5aaa7bd9-a9e2-44e0-b5dd-d4d045669dd4" providerId="ADAL" clId="{514D8078-975E-4E1D-80DF-4CFB3F344A17}" dt="2023-09-19T07:19:24.759" v="336" actId="167"/>
          <ac:picMkLst>
            <pc:docMk/>
            <pc:sldMk cId="2236506656" sldId="306"/>
            <ac:picMk id="3" creationId="{2BCA6147-071B-EF74-D2E8-38067619AB28}"/>
          </ac:picMkLst>
        </pc:picChg>
        <pc:picChg chg="del">
          <ac:chgData name="謝 妍晞" userId="5aaa7bd9-a9e2-44e0-b5dd-d4d045669dd4" providerId="ADAL" clId="{514D8078-975E-4E1D-80DF-4CFB3F344A17}" dt="2023-09-19T07:19:27.143" v="337" actId="478"/>
          <ac:picMkLst>
            <pc:docMk/>
            <pc:sldMk cId="2236506656" sldId="306"/>
            <ac:picMk id="4" creationId="{AC5E4FB0-C216-4C6C-1B1E-40789D630822}"/>
          </ac:picMkLst>
        </pc:picChg>
      </pc:sldChg>
      <pc:sldChg chg="addSp delSp modSp del mod">
        <pc:chgData name="謝 妍晞" userId="5aaa7bd9-a9e2-44e0-b5dd-d4d045669dd4" providerId="ADAL" clId="{514D8078-975E-4E1D-80DF-4CFB3F344A17}" dt="2023-09-19T07:21:59.197" v="341" actId="47"/>
        <pc:sldMkLst>
          <pc:docMk/>
          <pc:sldMk cId="599156949" sldId="307"/>
        </pc:sldMkLst>
        <pc:picChg chg="add del mod">
          <ac:chgData name="謝 妍晞" userId="5aaa7bd9-a9e2-44e0-b5dd-d4d045669dd4" providerId="ADAL" clId="{514D8078-975E-4E1D-80DF-4CFB3F344A17}" dt="2023-09-19T07:21:53.558" v="340" actId="478"/>
          <ac:picMkLst>
            <pc:docMk/>
            <pc:sldMk cId="599156949" sldId="307"/>
            <ac:picMk id="4" creationId="{2FCC9C54-E064-6D9D-C4B6-E3AA5E10A651}"/>
          </ac:picMkLst>
        </pc:picChg>
      </pc:sldChg>
      <pc:sldChg chg="del">
        <pc:chgData name="謝 妍晞" userId="5aaa7bd9-a9e2-44e0-b5dd-d4d045669dd4" providerId="ADAL" clId="{514D8078-975E-4E1D-80DF-4CFB3F344A17}" dt="2023-09-19T07:22:02.418" v="342" actId="47"/>
        <pc:sldMkLst>
          <pc:docMk/>
          <pc:sldMk cId="1910158731" sldId="308"/>
        </pc:sldMkLst>
      </pc:sldChg>
      <pc:sldChg chg="addSp delSp modSp mod">
        <pc:chgData name="謝 妍晞" userId="5aaa7bd9-a9e2-44e0-b5dd-d4d045669dd4" providerId="ADAL" clId="{514D8078-975E-4E1D-80DF-4CFB3F344A17}" dt="2023-09-19T07:22:42.968" v="352" actId="478"/>
        <pc:sldMkLst>
          <pc:docMk/>
          <pc:sldMk cId="3964295542" sldId="309"/>
        </pc:sldMkLst>
        <pc:spChg chg="mod">
          <ac:chgData name="謝 妍晞" userId="5aaa7bd9-a9e2-44e0-b5dd-d4d045669dd4" providerId="ADAL" clId="{514D8078-975E-4E1D-80DF-4CFB3F344A17}" dt="2023-09-19T07:22:33.454" v="350" actId="14100"/>
          <ac:spMkLst>
            <pc:docMk/>
            <pc:sldMk cId="3964295542" sldId="309"/>
            <ac:spMk id="6" creationId="{F6F6D95B-0A5B-4DFF-B99E-0C6D26F79814}"/>
          </ac:spMkLst>
        </pc:spChg>
        <pc:grpChg chg="del">
          <ac:chgData name="謝 妍晞" userId="5aaa7bd9-a9e2-44e0-b5dd-d4d045669dd4" providerId="ADAL" clId="{514D8078-975E-4E1D-80DF-4CFB3F344A17}" dt="2023-09-19T07:22:42.968" v="352" actId="478"/>
          <ac:grpSpMkLst>
            <pc:docMk/>
            <pc:sldMk cId="3964295542" sldId="309"/>
            <ac:grpSpMk id="7" creationId="{3A5DA61A-D49B-F72A-05EB-0C75D1A8109A}"/>
          </ac:grpSpMkLst>
        </pc:grpChg>
        <pc:picChg chg="add mod">
          <ac:chgData name="謝 妍晞" userId="5aaa7bd9-a9e2-44e0-b5dd-d4d045669dd4" providerId="ADAL" clId="{514D8078-975E-4E1D-80DF-4CFB3F344A17}" dt="2023-09-19T07:22:40.966" v="351" actId="1076"/>
          <ac:picMkLst>
            <pc:docMk/>
            <pc:sldMk cId="3964295542" sldId="309"/>
            <ac:picMk id="2" creationId="{C68DB593-6CEE-F128-6B15-0AF9F8EF5C6B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24:18.942" v="371" actId="20577"/>
        <pc:sldMkLst>
          <pc:docMk/>
          <pc:sldMk cId="3786201429" sldId="310"/>
        </pc:sldMkLst>
        <pc:spChg chg="mod">
          <ac:chgData name="謝 妍晞" userId="5aaa7bd9-a9e2-44e0-b5dd-d4d045669dd4" providerId="ADAL" clId="{514D8078-975E-4E1D-80DF-4CFB3F344A17}" dt="2023-09-19T07:24:18.942" v="371" actId="20577"/>
          <ac:spMkLst>
            <pc:docMk/>
            <pc:sldMk cId="3786201429" sldId="310"/>
            <ac:spMk id="9" creationId="{D62B3820-3D42-2359-C019-AED465D80F11}"/>
          </ac:spMkLst>
        </pc:spChg>
        <pc:picChg chg="add mod ord">
          <ac:chgData name="謝 妍晞" userId="5aaa7bd9-a9e2-44e0-b5dd-d4d045669dd4" providerId="ADAL" clId="{514D8078-975E-4E1D-80DF-4CFB3F344A17}" dt="2023-09-19T07:23:33.040" v="358" actId="167"/>
          <ac:picMkLst>
            <pc:docMk/>
            <pc:sldMk cId="3786201429" sldId="310"/>
            <ac:picMk id="4" creationId="{65EDB949-8B55-59ED-6FCF-DDD5C5B7E7A3}"/>
          </ac:picMkLst>
        </pc:picChg>
        <pc:picChg chg="del">
          <ac:chgData name="謝 妍晞" userId="5aaa7bd9-a9e2-44e0-b5dd-d4d045669dd4" providerId="ADAL" clId="{514D8078-975E-4E1D-80DF-4CFB3F344A17}" dt="2023-09-19T07:23:35.036" v="359" actId="478"/>
          <ac:picMkLst>
            <pc:docMk/>
            <pc:sldMk cId="3786201429" sldId="310"/>
            <ac:picMk id="5" creationId="{680F1933-28B5-590A-D16D-FA482FEDC502}"/>
          </ac:picMkLst>
        </pc:picChg>
        <pc:picChg chg="add mod ord">
          <ac:chgData name="謝 妍晞" userId="5aaa7bd9-a9e2-44e0-b5dd-d4d045669dd4" providerId="ADAL" clId="{514D8078-975E-4E1D-80DF-4CFB3F344A17}" dt="2023-09-19T07:24:11" v="368" actId="167"/>
          <ac:picMkLst>
            <pc:docMk/>
            <pc:sldMk cId="3786201429" sldId="310"/>
            <ac:picMk id="7" creationId="{9FD7D202-EFE8-EC7F-7F29-B39F8D21BA2E}"/>
          </ac:picMkLst>
        </pc:picChg>
        <pc:picChg chg="del">
          <ac:chgData name="謝 妍晞" userId="5aaa7bd9-a9e2-44e0-b5dd-d4d045669dd4" providerId="ADAL" clId="{514D8078-975E-4E1D-80DF-4CFB3F344A17}" dt="2023-09-19T07:24:12.279" v="369" actId="478"/>
          <ac:picMkLst>
            <pc:docMk/>
            <pc:sldMk cId="3786201429" sldId="310"/>
            <ac:picMk id="8" creationId="{B6BCE7CF-ECAD-6364-B6E9-1DCD69749E84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26:23.786" v="412" actId="20577"/>
        <pc:sldMkLst>
          <pc:docMk/>
          <pc:sldMk cId="436190736" sldId="311"/>
        </pc:sldMkLst>
        <pc:spChg chg="add mod">
          <ac:chgData name="謝 妍晞" userId="5aaa7bd9-a9e2-44e0-b5dd-d4d045669dd4" providerId="ADAL" clId="{514D8078-975E-4E1D-80DF-4CFB3F344A17}" dt="2023-09-19T07:26:23.786" v="412" actId="20577"/>
          <ac:spMkLst>
            <pc:docMk/>
            <pc:sldMk cId="436190736" sldId="311"/>
            <ac:spMk id="8" creationId="{8247E3CD-DEF7-049C-CBFA-D3D229E60647}"/>
          </ac:spMkLst>
        </pc:spChg>
        <pc:spChg chg="del mod">
          <ac:chgData name="謝 妍晞" userId="5aaa7bd9-a9e2-44e0-b5dd-d4d045669dd4" providerId="ADAL" clId="{514D8078-975E-4E1D-80DF-4CFB3F344A17}" dt="2023-09-19T07:26:02.816" v="395" actId="478"/>
          <ac:spMkLst>
            <pc:docMk/>
            <pc:sldMk cId="436190736" sldId="311"/>
            <ac:spMk id="9" creationId="{D62B3820-3D42-2359-C019-AED465D80F11}"/>
          </ac:spMkLst>
        </pc:spChg>
        <pc:spChg chg="mod">
          <ac:chgData name="謝 妍晞" userId="5aaa7bd9-a9e2-44e0-b5dd-d4d045669dd4" providerId="ADAL" clId="{514D8078-975E-4E1D-80DF-4CFB3F344A17}" dt="2023-09-19T07:25:29.625" v="384" actId="20577"/>
          <ac:spMkLst>
            <pc:docMk/>
            <pc:sldMk cId="436190736" sldId="311"/>
            <ac:spMk id="10" creationId="{6BD91B17-BD27-ABFF-6E5E-0728FB1B2EE0}"/>
          </ac:spMkLst>
        </pc:spChg>
        <pc:spChg chg="add del mod">
          <ac:chgData name="謝 妍晞" userId="5aaa7bd9-a9e2-44e0-b5dd-d4d045669dd4" providerId="ADAL" clId="{514D8078-975E-4E1D-80DF-4CFB3F344A17}" dt="2023-09-19T07:26:06.375" v="396" actId="478"/>
          <ac:spMkLst>
            <pc:docMk/>
            <pc:sldMk cId="436190736" sldId="311"/>
            <ac:spMk id="12" creationId="{28776E72-D3F8-19D4-F819-292AE989DF7B}"/>
          </ac:spMkLst>
        </pc:spChg>
        <pc:grpChg chg="del">
          <ac:chgData name="謝 妍晞" userId="5aaa7bd9-a9e2-44e0-b5dd-d4d045669dd4" providerId="ADAL" clId="{514D8078-975E-4E1D-80DF-4CFB3F344A17}" dt="2023-09-19T07:25:52.880" v="391" actId="478"/>
          <ac:grpSpMkLst>
            <pc:docMk/>
            <pc:sldMk cId="436190736" sldId="311"/>
            <ac:grpSpMk id="16" creationId="{74EF7642-8206-D432-128C-2FDE4E53E985}"/>
          </ac:grpSpMkLst>
        </pc:grpChg>
        <pc:picChg chg="del">
          <ac:chgData name="謝 妍晞" userId="5aaa7bd9-a9e2-44e0-b5dd-d4d045669dd4" providerId="ADAL" clId="{514D8078-975E-4E1D-80DF-4CFB3F344A17}" dt="2023-09-19T07:25:23.149" v="379" actId="478"/>
          <ac:picMkLst>
            <pc:docMk/>
            <pc:sldMk cId="436190736" sldId="311"/>
            <ac:picMk id="4" creationId="{67FAE7F5-7C49-FC8F-1E1B-690A4774C59B}"/>
          </ac:picMkLst>
        </pc:picChg>
        <pc:picChg chg="add mod ord">
          <ac:chgData name="謝 妍晞" userId="5aaa7bd9-a9e2-44e0-b5dd-d4d045669dd4" providerId="ADAL" clId="{514D8078-975E-4E1D-80DF-4CFB3F344A17}" dt="2023-09-19T07:25:22.045" v="378" actId="167"/>
          <ac:picMkLst>
            <pc:docMk/>
            <pc:sldMk cId="436190736" sldId="311"/>
            <ac:picMk id="5" creationId="{F78B5D89-5CA3-0389-75A2-69078995A30B}"/>
          </ac:picMkLst>
        </pc:picChg>
        <pc:picChg chg="add mod ord">
          <ac:chgData name="謝 妍晞" userId="5aaa7bd9-a9e2-44e0-b5dd-d4d045669dd4" providerId="ADAL" clId="{514D8078-975E-4E1D-80DF-4CFB3F344A17}" dt="2023-09-19T07:25:51.878" v="390" actId="167"/>
          <ac:picMkLst>
            <pc:docMk/>
            <pc:sldMk cId="436190736" sldId="311"/>
            <ac:picMk id="7" creationId="{AFF1919E-6877-4AB5-8545-66B3C5ADF9A0}"/>
          </ac:picMkLst>
        </pc:picChg>
      </pc:sldChg>
      <pc:sldChg chg="addSp delSp modSp mod">
        <pc:chgData name="謝 妍晞" userId="5aaa7bd9-a9e2-44e0-b5dd-d4d045669dd4" providerId="ADAL" clId="{514D8078-975E-4E1D-80DF-4CFB3F344A17}" dt="2023-09-19T07:28:27.708" v="439" actId="478"/>
        <pc:sldMkLst>
          <pc:docMk/>
          <pc:sldMk cId="4125539875" sldId="312"/>
        </pc:sldMkLst>
        <pc:picChg chg="add mod ord">
          <ac:chgData name="謝 妍晞" userId="5aaa7bd9-a9e2-44e0-b5dd-d4d045669dd4" providerId="ADAL" clId="{514D8078-975E-4E1D-80DF-4CFB3F344A17}" dt="2023-09-19T07:28:01.261" v="432" actId="167"/>
          <ac:picMkLst>
            <pc:docMk/>
            <pc:sldMk cId="4125539875" sldId="312"/>
            <ac:picMk id="4" creationId="{E4CB1F29-EFC6-623D-C1EC-4DD7C89FFF58}"/>
          </ac:picMkLst>
        </pc:picChg>
        <pc:picChg chg="del">
          <ac:chgData name="謝 妍晞" userId="5aaa7bd9-a9e2-44e0-b5dd-d4d045669dd4" providerId="ADAL" clId="{514D8078-975E-4E1D-80DF-4CFB3F344A17}" dt="2023-09-19T07:28:02.469" v="433" actId="478"/>
          <ac:picMkLst>
            <pc:docMk/>
            <pc:sldMk cId="4125539875" sldId="312"/>
            <ac:picMk id="5" creationId="{476B6272-97A0-5E01-5EB5-5CA002FFE8EE}"/>
          </ac:picMkLst>
        </pc:picChg>
        <pc:picChg chg="del">
          <ac:chgData name="謝 妍晞" userId="5aaa7bd9-a9e2-44e0-b5dd-d4d045669dd4" providerId="ADAL" clId="{514D8078-975E-4E1D-80DF-4CFB3F344A17}" dt="2023-09-19T07:28:27.708" v="439" actId="478"/>
          <ac:picMkLst>
            <pc:docMk/>
            <pc:sldMk cId="4125539875" sldId="312"/>
            <ac:picMk id="7" creationId="{D5C728AE-E4C4-25B9-658F-A81302B816DA}"/>
          </ac:picMkLst>
        </pc:picChg>
        <pc:picChg chg="add mod ord">
          <ac:chgData name="謝 妍晞" userId="5aaa7bd9-a9e2-44e0-b5dd-d4d045669dd4" providerId="ADAL" clId="{514D8078-975E-4E1D-80DF-4CFB3F344A17}" dt="2023-09-19T07:28:26.538" v="438" actId="167"/>
          <ac:picMkLst>
            <pc:docMk/>
            <pc:sldMk cId="4125539875" sldId="312"/>
            <ac:picMk id="11" creationId="{EC74336B-288B-0EAE-0BEC-E89619FD72CB}"/>
          </ac:picMkLst>
        </pc:picChg>
      </pc:sldChg>
      <pc:sldChg chg="modSp mod">
        <pc:chgData name="謝 妍晞" userId="5aaa7bd9-a9e2-44e0-b5dd-d4d045669dd4" providerId="ADAL" clId="{514D8078-975E-4E1D-80DF-4CFB3F344A17}" dt="2023-09-19T07:29:44.979" v="461" actId="20577"/>
        <pc:sldMkLst>
          <pc:docMk/>
          <pc:sldMk cId="4122531913" sldId="313"/>
        </pc:sldMkLst>
        <pc:spChg chg="mod">
          <ac:chgData name="謝 妍晞" userId="5aaa7bd9-a9e2-44e0-b5dd-d4d045669dd4" providerId="ADAL" clId="{514D8078-975E-4E1D-80DF-4CFB3F344A17}" dt="2023-09-19T07:29:44.979" v="461" actId="20577"/>
          <ac:spMkLst>
            <pc:docMk/>
            <pc:sldMk cId="4122531913" sldId="313"/>
            <ac:spMk id="3" creationId="{92730F72-F94F-CE4B-7022-B08F851A7BAE}"/>
          </ac:spMkLst>
        </pc:spChg>
      </pc:sldChg>
      <pc:sldChg chg="addSp delSp modSp mod">
        <pc:chgData name="謝 妍晞" userId="5aaa7bd9-a9e2-44e0-b5dd-d4d045669dd4" providerId="ADAL" clId="{514D8078-975E-4E1D-80DF-4CFB3F344A17}" dt="2023-09-19T07:29:32.756" v="455" actId="478"/>
        <pc:sldMkLst>
          <pc:docMk/>
          <pc:sldMk cId="4284872115" sldId="314"/>
        </pc:sldMkLst>
        <pc:picChg chg="del">
          <ac:chgData name="謝 妍晞" userId="5aaa7bd9-a9e2-44e0-b5dd-d4d045669dd4" providerId="ADAL" clId="{514D8078-975E-4E1D-80DF-4CFB3F344A17}" dt="2023-09-19T07:29:05.499" v="448" actId="478"/>
          <ac:picMkLst>
            <pc:docMk/>
            <pc:sldMk cId="4284872115" sldId="314"/>
            <ac:picMk id="4" creationId="{6FA8C489-AF12-429E-8DC9-9E44B8A78DB4}"/>
          </ac:picMkLst>
        </pc:picChg>
        <pc:picChg chg="add del mod">
          <ac:chgData name="謝 妍晞" userId="5aaa7bd9-a9e2-44e0-b5dd-d4d045669dd4" providerId="ADAL" clId="{514D8078-975E-4E1D-80DF-4CFB3F344A17}" dt="2023-09-19T07:28:46.371" v="442" actId="478"/>
          <ac:picMkLst>
            <pc:docMk/>
            <pc:sldMk cId="4284872115" sldId="314"/>
            <ac:picMk id="5" creationId="{8471FBCF-9A2F-7DCE-13A3-9E2B9B5DC299}"/>
          </ac:picMkLst>
        </pc:picChg>
        <pc:picChg chg="add mod ord">
          <ac:chgData name="謝 妍晞" userId="5aaa7bd9-a9e2-44e0-b5dd-d4d045669dd4" providerId="ADAL" clId="{514D8078-975E-4E1D-80DF-4CFB3F344A17}" dt="2023-09-19T07:29:04.256" v="447" actId="167"/>
          <ac:picMkLst>
            <pc:docMk/>
            <pc:sldMk cId="4284872115" sldId="314"/>
            <ac:picMk id="7" creationId="{0B93DAB5-6493-C2F8-D218-B8DD8EC3E004}"/>
          </ac:picMkLst>
        </pc:picChg>
        <pc:picChg chg="del">
          <ac:chgData name="謝 妍晞" userId="5aaa7bd9-a9e2-44e0-b5dd-d4d045669dd4" providerId="ADAL" clId="{514D8078-975E-4E1D-80DF-4CFB3F344A17}" dt="2023-09-19T07:29:32.756" v="455" actId="478"/>
          <ac:picMkLst>
            <pc:docMk/>
            <pc:sldMk cId="4284872115" sldId="314"/>
            <ac:picMk id="11" creationId="{06D02D31-3F1B-7E5B-E27D-0E4B0078425A}"/>
          </ac:picMkLst>
        </pc:picChg>
        <pc:picChg chg="add mod ord">
          <ac:chgData name="謝 妍晞" userId="5aaa7bd9-a9e2-44e0-b5dd-d4d045669dd4" providerId="ADAL" clId="{514D8078-975E-4E1D-80DF-4CFB3F344A17}" dt="2023-09-19T07:29:31.545" v="454" actId="167"/>
          <ac:picMkLst>
            <pc:docMk/>
            <pc:sldMk cId="4284872115" sldId="314"/>
            <ac:picMk id="13" creationId="{9D8B3398-A810-7437-D793-90159BBF8ECA}"/>
          </ac:picMkLst>
        </pc:picChg>
      </pc:sldChg>
      <pc:sldChg chg="addSp delSp modSp add mod">
        <pc:chgData name="謝 妍晞" userId="5aaa7bd9-a9e2-44e0-b5dd-d4d045669dd4" providerId="ADAL" clId="{514D8078-975E-4E1D-80DF-4CFB3F344A17}" dt="2023-09-19T07:27:32.648" v="426" actId="478"/>
        <pc:sldMkLst>
          <pc:docMk/>
          <pc:sldMk cId="3750990059" sldId="315"/>
        </pc:sldMkLst>
        <pc:grpChg chg="del">
          <ac:chgData name="謝 妍晞" userId="5aaa7bd9-a9e2-44e0-b5dd-d4d045669dd4" providerId="ADAL" clId="{514D8078-975E-4E1D-80DF-4CFB3F344A17}" dt="2023-09-19T07:27:32.648" v="426" actId="478"/>
          <ac:grpSpMkLst>
            <pc:docMk/>
            <pc:sldMk cId="3750990059" sldId="315"/>
            <ac:grpSpMk id="16" creationId="{74EF7642-8206-D432-128C-2FDE4E53E985}"/>
          </ac:grpSpMkLst>
        </pc:grpChg>
        <pc:picChg chg="del">
          <ac:chgData name="謝 妍晞" userId="5aaa7bd9-a9e2-44e0-b5dd-d4d045669dd4" providerId="ADAL" clId="{514D8078-975E-4E1D-80DF-4CFB3F344A17}" dt="2023-09-19T07:26:58.200" v="418" actId="478"/>
          <ac:picMkLst>
            <pc:docMk/>
            <pc:sldMk cId="3750990059" sldId="315"/>
            <ac:picMk id="4" creationId="{67FAE7F5-7C49-FC8F-1E1B-690A4774C59B}"/>
          </ac:picMkLst>
        </pc:picChg>
        <pc:picChg chg="add mod ord">
          <ac:chgData name="謝 妍晞" userId="5aaa7bd9-a9e2-44e0-b5dd-d4d045669dd4" providerId="ADAL" clId="{514D8078-975E-4E1D-80DF-4CFB3F344A17}" dt="2023-09-19T07:26:56.956" v="417" actId="167"/>
          <ac:picMkLst>
            <pc:docMk/>
            <pc:sldMk cId="3750990059" sldId="315"/>
            <ac:picMk id="5" creationId="{74FBEAAD-6256-7AF1-58B1-E654520D8E6F}"/>
          </ac:picMkLst>
        </pc:picChg>
        <pc:picChg chg="add mod ord">
          <ac:chgData name="謝 妍晞" userId="5aaa7bd9-a9e2-44e0-b5dd-d4d045669dd4" providerId="ADAL" clId="{514D8078-975E-4E1D-80DF-4CFB3F344A17}" dt="2023-09-19T07:27:31.217" v="425" actId="167"/>
          <ac:picMkLst>
            <pc:docMk/>
            <pc:sldMk cId="3750990059" sldId="315"/>
            <ac:picMk id="7" creationId="{EC82B586-A4DA-D8CF-2D8E-86FB799F88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B05146-C575-4725-B0BB-3692C7AACD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2023/9/19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EFC189-56BF-490E-8BAC-5A14F955992B}" type="datetime1">
              <a:rPr lang="zh-TW" altLang="en-US" noProof="0" smtClean="0"/>
              <a:t>2023/9/19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B8B270D-091D-4ED2-8C85-0898DD7D9F21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61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直線接點​​(S)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線接點​​(S)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群組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直線接點​​(S)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​​(S)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群組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</p:grpSp>
      <p:cxnSp>
        <p:nvCxnSpPr>
          <p:cNvPr id="173" name="直線接點​​(S)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副標題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cs typeface="Calibri"/>
              </a:rPr>
              <a:t>簡報者姓名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7" name="圖片版面配置區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8" name="圖片版面配置區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按一下以編輯文字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87" name="群組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群組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直線接點​​(S)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線接點​​(S)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66" name="群組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群組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49" name="群組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50" name="群組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群組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52" name="群組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直線接點​​(S)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38" name="群組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群組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直線接點​​(S)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接點​​(S)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17" name="群組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群組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群組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03" name="群組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直線接點​​(S)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</p:grp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內容版面配置區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5" name="文字版面配置區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直線接點​​(S)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​​(S)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直線接點​​(S)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​​(S)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副標題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副標題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3" name="圖片版面配置區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4" name="圖片版面配置區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圖片版面配置區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7" name="圖片版面配置區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日期版面配置區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29" name="頁尾版面配置區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39" name="投影片編號版面配置區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圖片版面配置區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版面配置區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TW" dirty="0"/>
              <a:t>Ubuntu</a:t>
            </a:r>
            <a:r>
              <a:rPr lang="zh-TW" altLang="en-US" dirty="0"/>
              <a:t>安裝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>
                <a:cs typeface="Calibri"/>
              </a:rPr>
              <a:t>醫資四 </a:t>
            </a:r>
            <a:r>
              <a:rPr lang="en-US" altLang="zh-TW">
                <a:cs typeface="Calibri"/>
              </a:rPr>
              <a:t>409570327 </a:t>
            </a:r>
            <a:r>
              <a:rPr lang="zh-TW" altLang="en-US">
                <a:cs typeface="Calibri"/>
              </a:rPr>
              <a:t>謝妍晞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2BCA6147-071B-EF74-D2E8-38067619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05" y="1598549"/>
            <a:ext cx="6855989" cy="381165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確認虛擬機組態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確認後，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按下</a:t>
            </a:r>
            <a:r>
              <a:rPr lang="en-US" altLang="zh-TW" b="1" dirty="0">
                <a:solidFill>
                  <a:srgbClr val="0070C0">
                    <a:alpha val="60000"/>
                  </a:srgbClr>
                </a:solidFill>
              </a:rPr>
              <a:t>[</a:t>
            </a: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完成</a:t>
            </a:r>
            <a:r>
              <a:rPr lang="en-US" altLang="zh-TW" b="1" dirty="0">
                <a:solidFill>
                  <a:srgbClr val="0070C0">
                    <a:alpha val="60000"/>
                  </a:srgbClr>
                </a:solidFill>
              </a:rPr>
              <a:t>]</a:t>
            </a:r>
            <a:r>
              <a:rPr lang="zh-TW" altLang="en-US" dirty="0"/>
              <a:t>以建立虛擬機</a:t>
            </a:r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53F2ECEC-6598-06AA-4017-CA61BBEE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50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552813"/>
          </a:xfrm>
        </p:spPr>
        <p:txBody>
          <a:bodyPr wrap="square" rtlCol="0" anchor="b">
            <a:normAutofit fontScale="90000"/>
          </a:bodyPr>
          <a:lstStyle/>
          <a:p>
            <a:r>
              <a:rPr lang="en-US" altLang="zh-TW" dirty="0"/>
              <a:t>VirtualBox</a:t>
            </a:r>
            <a:r>
              <a:rPr lang="zh-TW" altLang="en-US" dirty="0"/>
              <a:t>啟動虛擬機</a:t>
            </a:r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631E90E2-68B7-837D-50FA-096B9A18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11</a:t>
            </a:fld>
            <a:endParaRPr lang="zh-TW" altLang="en-US"/>
          </a:p>
        </p:txBody>
      </p:sp>
      <p:pic>
        <p:nvPicPr>
          <p:cNvPr id="2" name="圖片 1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68DB593-6CEE-F128-6B15-0AF9F8EF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23" y="1359382"/>
            <a:ext cx="8826954" cy="445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5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9FD7D202-EFE8-EC7F-7F29-B39F8D21B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34" y="1414475"/>
            <a:ext cx="5523910" cy="3979453"/>
          </a:xfrm>
          <a:prstGeom prst="rect">
            <a:avLst/>
          </a:prstGeom>
        </p:spPr>
      </p:pic>
      <p:pic>
        <p:nvPicPr>
          <p:cNvPr id="4" name="圖片 3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65EDB949-8B55-59ED-6FCF-DDD5C5B7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56" y="1439273"/>
            <a:ext cx="5523911" cy="39794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919" y="5542793"/>
            <a:ext cx="549112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altLang="zh-TW" dirty="0"/>
              <a:t>&gt;</a:t>
            </a: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繼續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386557" y="5542793"/>
            <a:ext cx="527940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選擇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中文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(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繁體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)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安裝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Ubuntu</a:t>
            </a:r>
            <a:endParaRPr lang="zh-TW" altLang="en-US"/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AFB938D6-BB34-F838-4451-F62DDBAC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0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AFF1919E-6877-4AB5-8545-66B3C5A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11" y="1671470"/>
            <a:ext cx="5214314" cy="3756418"/>
          </a:xfrm>
          <a:prstGeom prst="rect">
            <a:avLst/>
          </a:prstGeom>
        </p:spPr>
      </p:pic>
      <p:pic>
        <p:nvPicPr>
          <p:cNvPr id="5" name="圖片 4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F78B5D89-5CA3-0389-75A2-69078995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5" y="1671470"/>
            <a:ext cx="5211157" cy="3754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30307" y="5542793"/>
            <a:ext cx="513565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&gt;</a:t>
            </a: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繼續</a:t>
            </a:r>
            <a:endParaRPr lang="zh-TW" altLang="en-US" dirty="0"/>
          </a:p>
        </p:txBody>
      </p: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37792130-8161-881B-3B4D-74E7AC84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13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247E3CD-DEF7-049C-CBFA-D3D229E60647}"/>
              </a:ext>
            </a:extLst>
          </p:cNvPr>
          <p:cNvSpPr txBox="1">
            <a:spLocks/>
          </p:cNvSpPr>
          <p:nvPr/>
        </p:nvSpPr>
        <p:spPr>
          <a:xfrm>
            <a:off x="6437019" y="5542793"/>
            <a:ext cx="513565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en-US" altLang="zh-TW" dirty="0"/>
              <a:t>&gt;</a:t>
            </a: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立刻安裝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619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EC82B586-A4DA-D8CF-2D8E-86FB799F8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10" y="1669195"/>
            <a:ext cx="5214315" cy="3756419"/>
          </a:xfrm>
          <a:prstGeom prst="rect">
            <a:avLst/>
          </a:prstGeom>
        </p:spPr>
      </p:pic>
      <p:pic>
        <p:nvPicPr>
          <p:cNvPr id="5" name="圖片 4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74FBEAAD-6256-7AF1-58B1-E654520D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5" y="1669195"/>
            <a:ext cx="5214314" cy="37564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3813" y="5542793"/>
            <a:ext cx="5382230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/>
              <a:t>設定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名稱</a:t>
            </a:r>
            <a:r>
              <a:rPr lang="en-US" altLang="zh-TW"/>
              <a:t>/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密碼</a:t>
            </a:r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30307" y="5542793"/>
            <a:ext cx="513565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選擇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所在地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繼續</a:t>
            </a:r>
            <a:endParaRPr lang="zh-TW" altLang="en-US"/>
          </a:p>
        </p:txBody>
      </p: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37792130-8161-881B-3B4D-74E7AC84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99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螢幕擷取畫面, 電腦, 軟體 的圖片&#10;&#10;自動產生的描述">
            <a:extLst>
              <a:ext uri="{FF2B5EF4-FFF2-40B4-BE49-F238E27FC236}">
                <a16:creationId xmlns:a16="http://schemas.microsoft.com/office/drawing/2014/main" id="{EC74336B-288B-0EAE-0BEC-E89619FD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79" y="1671469"/>
            <a:ext cx="5214314" cy="3756418"/>
          </a:xfrm>
          <a:prstGeom prst="rect">
            <a:avLst/>
          </a:prstGeom>
        </p:spPr>
      </p:pic>
      <p:pic>
        <p:nvPicPr>
          <p:cNvPr id="4" name="圖片 3" descr="一張含有 文字, 軟體, 電腦, 螢幕擷取畫面 的圖片&#10;&#10;自動產生的描述">
            <a:extLst>
              <a:ext uri="{FF2B5EF4-FFF2-40B4-BE49-F238E27FC236}">
                <a16:creationId xmlns:a16="http://schemas.microsoft.com/office/drawing/2014/main" id="{E4CB1F29-EFC6-623D-C1EC-4DD7C89F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5" y="1671469"/>
            <a:ext cx="5211157" cy="3754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379" y="5542793"/>
            <a:ext cx="536866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/>
              <a:t>安裝完成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立刻重新啟動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43875" y="5542793"/>
            <a:ext cx="5122086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安裝中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BBDF4CDD-B8C1-ADF3-D8A3-82368A6E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539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9D8B3398-A810-7437-D793-90159BBF8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41" y="1671469"/>
            <a:ext cx="5227883" cy="3766193"/>
          </a:xfrm>
          <a:prstGeom prst="rect">
            <a:avLst/>
          </a:prstGeom>
        </p:spPr>
      </p:pic>
      <p:pic>
        <p:nvPicPr>
          <p:cNvPr id="7" name="圖片 6" descr="一張含有 文字, 螢幕擷取畫面, 軟體, 電腦 的圖片&#10;&#10;自動產生的描述">
            <a:extLst>
              <a:ext uri="{FF2B5EF4-FFF2-40B4-BE49-F238E27FC236}">
                <a16:creationId xmlns:a16="http://schemas.microsoft.com/office/drawing/2014/main" id="{0B93DAB5-6493-C2F8-D218-B8DD8EC3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" y="1671469"/>
            <a:ext cx="5214314" cy="37564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379" y="5542793"/>
            <a:ext cx="536866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成功登入</a:t>
            </a:r>
            <a:r>
              <a:rPr lang="en-US" altLang="zh-TW" b="1" dirty="0">
                <a:solidFill>
                  <a:srgbClr val="0070C0">
                    <a:alpha val="60000"/>
                  </a:srgbClr>
                </a:solidFill>
              </a:rPr>
              <a:t>!</a:t>
            </a:r>
            <a:endParaRPr lang="zh-TW" altLang="en-US" b="1" dirty="0">
              <a:solidFill>
                <a:srgbClr val="0070C0">
                  <a:alpha val="60000"/>
                </a:srgbClr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43875" y="5542793"/>
            <a:ext cx="5122086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 dirty="0"/>
              <a:t>登入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BBDF4CDD-B8C1-ADF3-D8A3-82368A6E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7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3E712-588B-FEE6-5E47-062E0EF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END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730F72-F94F-CE4B-7022-B08F851A7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醫資四</a:t>
            </a:r>
            <a:endParaRPr lang="en-US" altLang="zh-TW" dirty="0"/>
          </a:p>
          <a:p>
            <a:r>
              <a:rPr lang="en-US" altLang="zh-TW" dirty="0"/>
              <a:t>409570327</a:t>
            </a:r>
          </a:p>
          <a:p>
            <a:r>
              <a:rPr lang="zh-TW" altLang="en-US" dirty="0"/>
              <a:t>謝妍晞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sz="1200" dirty="0"/>
              <a:t>2023/09/19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25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下載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</a:t>
            </a:fld>
            <a:endParaRPr lang="zh-TW" altLang="en-US"/>
          </a:p>
        </p:txBody>
      </p:sp>
      <p:pic>
        <p:nvPicPr>
          <p:cNvPr id="12" name="圖片 11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450B35ED-6214-0277-AC5B-EBFD9D6D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55" y="936497"/>
            <a:ext cx="622332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下載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12" name="圖片 11" descr="一張含有 文字, 螢幕擷取畫面, 字型, 品牌 的圖片&#10;&#10;自動產生的描述">
            <a:extLst>
              <a:ext uri="{FF2B5EF4-FFF2-40B4-BE49-F238E27FC236}">
                <a16:creationId xmlns:a16="http://schemas.microsoft.com/office/drawing/2014/main" id="{3698ABF0-9F50-79D4-DB1B-F65AC1CF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77" y="2179731"/>
            <a:ext cx="7825798" cy="3768931"/>
          </a:xfrm>
          <a:prstGeom prst="rect">
            <a:avLst/>
          </a:prstGeom>
        </p:spPr>
      </p:pic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4695357A-B2E0-85E9-C2B3-BDE48129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2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647793"/>
          </a:xfrm>
        </p:spPr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6" name="圖片 5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25CFAE84-ED68-1E85-527B-7BBBFE2B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3" y="1670197"/>
            <a:ext cx="4665362" cy="370806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8E9FA8D-BC4E-B357-481B-D4E246EE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7" y="1670197"/>
            <a:ext cx="4665362" cy="3708069"/>
          </a:xfrm>
          <a:prstGeom prst="rect">
            <a:avLst/>
          </a:prstGeom>
        </p:spPr>
      </p:pic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1C373C6-F878-1C10-249A-3A3BA0EB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451848B5-198A-67E7-027A-C99606B9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94" y="1670198"/>
            <a:ext cx="4665363" cy="3708070"/>
          </a:xfrm>
          <a:prstGeom prst="rect">
            <a:avLst/>
          </a:prstGeom>
        </p:spPr>
      </p:pic>
      <p:pic>
        <p:nvPicPr>
          <p:cNvPr id="4" name="圖片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A769A811-C531-5B02-08F4-945EEBDA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46" y="1670198"/>
            <a:ext cx="4665362" cy="37080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647793"/>
          </a:xfrm>
        </p:spPr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VirtualBox</a:t>
            </a:r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1A9B9AF7-8462-F62B-59A3-10E0C3B9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90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開啟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5" name="圖片 4" descr="一張含有 文字, 螢幕擷取畫面, 作業系統, 電腦圖示 的圖片&#10;&#10;自動產生的描述">
            <a:extLst>
              <a:ext uri="{FF2B5EF4-FFF2-40B4-BE49-F238E27FC236}">
                <a16:creationId xmlns:a16="http://schemas.microsoft.com/office/drawing/2014/main" id="{9BF457C4-BC72-E145-F0A9-B676D312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08" y="1333392"/>
            <a:ext cx="7106015" cy="419121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點選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新增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EA24CF77-1E31-A7CC-1525-4C413CE7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4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建立虛擬機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8646" y="2590800"/>
            <a:ext cx="3060000" cy="31594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200" dirty="0"/>
              <a:t>&gt;</a:t>
            </a:r>
            <a:r>
              <a:rPr lang="zh-TW" altLang="en-US" sz="2200" dirty="0"/>
              <a:t>名稱：</a:t>
            </a:r>
            <a:r>
              <a:rPr lang="en-US" altLang="zh-TW" sz="1700" dirty="0"/>
              <a:t>Ubuntu0327</a:t>
            </a:r>
          </a:p>
          <a:p>
            <a:pPr marL="0" indent="0">
              <a:buNone/>
            </a:pPr>
            <a:r>
              <a:rPr lang="en-US" altLang="zh-TW" sz="2200" dirty="0"/>
              <a:t>&gt;ISO</a:t>
            </a:r>
            <a:r>
              <a:rPr lang="zh-TW" altLang="en-US" sz="2200" dirty="0"/>
              <a:t>映像：</a:t>
            </a:r>
            <a:endParaRPr lang="en-US" altLang="zh-TW" sz="2200" dirty="0"/>
          </a:p>
          <a:p>
            <a:pPr marL="0" indent="0">
              <a:buNone/>
            </a:pPr>
            <a:r>
              <a:rPr lang="zh-TW" altLang="en-US" sz="1700" dirty="0">
                <a:solidFill>
                  <a:srgbClr val="0070C0">
                    <a:alpha val="60000"/>
                  </a:srgbClr>
                </a:solidFill>
              </a:rPr>
              <a:t>選擇剛剛下載的</a:t>
            </a:r>
            <a:r>
              <a:rPr lang="en-US" altLang="zh-TW" sz="1700" b="1" dirty="0">
                <a:solidFill>
                  <a:srgbClr val="0070C0">
                    <a:alpha val="60000"/>
                  </a:srgbClr>
                </a:solidFill>
              </a:rPr>
              <a:t>Ubuntu</a:t>
            </a:r>
            <a:r>
              <a:rPr lang="zh-TW" altLang="en-US" sz="1700" b="1" dirty="0">
                <a:solidFill>
                  <a:srgbClr val="0070C0">
                    <a:alpha val="60000"/>
                  </a:srgbClr>
                </a:solidFill>
              </a:rPr>
              <a:t>檔案</a:t>
            </a:r>
            <a:endParaRPr lang="en-US" altLang="zh-TW" sz="1700" dirty="0"/>
          </a:p>
          <a:p>
            <a:pPr marL="0" indent="0">
              <a:buNone/>
            </a:pPr>
            <a:r>
              <a:rPr lang="en-US" altLang="zh-TW" sz="2200" dirty="0"/>
              <a:t>&gt;</a:t>
            </a:r>
            <a:r>
              <a:rPr lang="zh-TW" altLang="en-US" sz="2200" dirty="0"/>
              <a:t>勾選</a:t>
            </a:r>
            <a:r>
              <a:rPr lang="zh-TW" altLang="en-US" sz="2200" b="1" dirty="0">
                <a:solidFill>
                  <a:srgbClr val="FF0000">
                    <a:alpha val="60000"/>
                  </a:srgbClr>
                </a:solidFill>
              </a:rPr>
              <a:t>略過無人值守安裝</a:t>
            </a:r>
            <a:endParaRPr lang="en-US" altLang="zh-TW" sz="2200" b="1" dirty="0">
              <a:solidFill>
                <a:srgbClr val="FF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200" dirty="0"/>
              <a:t>&gt;[</a:t>
            </a:r>
            <a:r>
              <a:rPr lang="zh-TW" altLang="en-US" sz="2200" dirty="0"/>
              <a:t>下一步</a:t>
            </a:r>
            <a:r>
              <a:rPr lang="en-US" altLang="zh-TW" sz="2200" dirty="0"/>
              <a:t>]</a:t>
            </a:r>
            <a:endParaRPr lang="zh-TW" altLang="en-US" sz="2200" dirty="0"/>
          </a:p>
        </p:txBody>
      </p:sp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A82C257-AAFD-EA76-0117-6B4F4968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7</a:t>
            </a:fld>
            <a:endParaRPr lang="zh-TW" altLang="en-US"/>
          </a:p>
        </p:txBody>
      </p:sp>
      <p:pic>
        <p:nvPicPr>
          <p:cNvPr id="9" name="圖片 8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88F7FE23-5602-838F-ACEA-55DCAD4E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50"/>
            <a:ext cx="6853606" cy="38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8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花, 作業系統 的圖片&#10;&#10;自動產生的描述">
            <a:extLst>
              <a:ext uri="{FF2B5EF4-FFF2-40B4-BE49-F238E27FC236}">
                <a16:creationId xmlns:a16="http://schemas.microsoft.com/office/drawing/2014/main" id="{1022C5B5-1574-388D-0CD9-4F5AEEF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修改虛擬機硬體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&gt;</a:t>
            </a:r>
            <a:r>
              <a:rPr lang="zh-TW" altLang="en-US" dirty="0"/>
              <a:t>基礎記憶體：</a:t>
            </a:r>
            <a:r>
              <a:rPr lang="en-US" altLang="zh-TW" sz="1600" dirty="0"/>
              <a:t>4096 MB</a:t>
            </a:r>
          </a:p>
          <a:p>
            <a:pPr marL="0" indent="0">
              <a:buNone/>
            </a:pPr>
            <a:r>
              <a:rPr lang="en-US" altLang="zh-TW" dirty="0"/>
              <a:t>&gt;</a:t>
            </a:r>
            <a:r>
              <a:rPr lang="zh-TW" altLang="en-US" dirty="0"/>
              <a:t>處理器：</a:t>
            </a:r>
            <a:r>
              <a:rPr lang="en-US" altLang="zh-TW" sz="1600" dirty="0"/>
              <a:t>2 CPUs</a:t>
            </a:r>
            <a:endParaRPr lang="zh-TW" altLang="en-US" sz="16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dirty="0"/>
              <a:t>&gt;[</a:t>
            </a:r>
            <a:r>
              <a:rPr lang="zh-TW" altLang="en-US" dirty="0"/>
              <a:t>下一步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6863CE1-9009-91D7-FCB1-EB5E8D64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3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花 的圖片&#10;&#10;自動產生的描述">
            <a:extLst>
              <a:ext uri="{FF2B5EF4-FFF2-40B4-BE49-F238E27FC236}">
                <a16:creationId xmlns:a16="http://schemas.microsoft.com/office/drawing/2014/main" id="{7BEDD15F-216B-EFF9-274E-C7CB733C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建立虛擬硬碟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&gt;</a:t>
            </a:r>
            <a:r>
              <a:rPr lang="zh-TW" altLang="en-US" dirty="0"/>
              <a:t>立即建立虛擬硬碟</a:t>
            </a:r>
            <a:endParaRPr lang="en-US" altLang="zh-TW" sz="1200" dirty="0"/>
          </a:p>
          <a:p>
            <a:pPr marL="0" indent="0">
              <a:buNone/>
            </a:pPr>
            <a:r>
              <a:rPr lang="en-US" altLang="zh-TW" dirty="0"/>
              <a:t>&gt;</a:t>
            </a:r>
            <a:r>
              <a:rPr lang="zh-TW" altLang="en-US" dirty="0"/>
              <a:t>磁碟大小：</a:t>
            </a:r>
            <a:r>
              <a:rPr lang="en-US" altLang="zh-TW" sz="1600" dirty="0"/>
              <a:t>25 GB</a:t>
            </a:r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r>
              <a:rPr lang="en-US" altLang="zh-TW" dirty="0"/>
              <a:t>&gt;[</a:t>
            </a:r>
            <a:r>
              <a:rPr lang="zh-TW" altLang="en-US" dirty="0"/>
              <a:t>下一步</a:t>
            </a:r>
            <a:r>
              <a:rPr lang="en-US" altLang="zh-TW" dirty="0"/>
              <a:t>]</a:t>
            </a:r>
            <a:endParaRPr lang="zh-TW" altLang="en-US" dirty="0"/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4B778B2-6957-A54D-5834-22A75337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90914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1_TF11158769_Win32" id="{74D66145-5340-491E-933A-734CD6EC231C}" vid="{FAB84D5D-C696-4CA0-8111-8D5574DB002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1137a820-343d-4040-b98a-be584f81e9f8}" enabled="0" method="" siteId="{1137a820-343d-4040-b98a-be584f81e9f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霧面設計</Template>
  <TotalTime>27</TotalTime>
  <Words>193</Words>
  <Application>Microsoft Office PowerPoint</Application>
  <PresentationFormat>寬螢幕</PresentationFormat>
  <Paragraphs>67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Arial</vt:lpstr>
      <vt:lpstr>Avenir Next LT Pro</vt:lpstr>
      <vt:lpstr>Wingdings</vt:lpstr>
      <vt:lpstr>FrostyVTI</vt:lpstr>
      <vt:lpstr>Ubuntu安裝</vt:lpstr>
      <vt:lpstr>下載ubuntu</vt:lpstr>
      <vt:lpstr>下載VirtualBox</vt:lpstr>
      <vt:lpstr>安裝VirtualBox</vt:lpstr>
      <vt:lpstr>安裝VirtualBox</vt:lpstr>
      <vt:lpstr>開啟VirtualBox</vt:lpstr>
      <vt:lpstr>VirtualBox 建立虛擬機</vt:lpstr>
      <vt:lpstr>VirtualBox 修改虛擬機硬體</vt:lpstr>
      <vt:lpstr>VirtualBox 建立虛擬硬碟</vt:lpstr>
      <vt:lpstr>VirtualBox 確認虛擬機組態</vt:lpstr>
      <vt:lpstr>VirtualBox啟動虛擬機</vt:lpstr>
      <vt:lpstr>VirtualBox上安裝Ubuntu</vt:lpstr>
      <vt:lpstr>VirtualBox上安裝Ubuntu</vt:lpstr>
      <vt:lpstr>VirtualBox上安裝Ubuntu</vt:lpstr>
      <vt:lpstr>VirtualBox上安裝Ubuntu</vt:lpstr>
      <vt:lpstr>VirtualBox上安裝Ubuntu</vt:lpstr>
      <vt:lpstr>THE END</vt:lpstr>
    </vt:vector>
  </TitlesOfParts>
  <Company>CHT Security Co.,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 22.04 LTS</dc:title>
  <dc:creator>謝 妍晞</dc:creator>
  <cp:lastModifiedBy>謝 妍晞</cp:lastModifiedBy>
  <cp:revision>2</cp:revision>
  <dcterms:created xsi:type="dcterms:W3CDTF">2023-09-18T00:46:59Z</dcterms:created>
  <dcterms:modified xsi:type="dcterms:W3CDTF">2023-09-19T07:29:52Z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